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1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8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9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6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0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7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5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1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1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D1E4F-FF11-43E9-BFCE-86FE0BE50B5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9F43-E4DD-4562-9E66-88C9E3F7B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4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038599"/>
          </a:xfrm>
          <a:solidFill>
            <a:srgbClr val="00B0F0"/>
          </a:solidFill>
        </p:spPr>
        <p:txBody>
          <a:bodyPr/>
          <a:lstStyle/>
          <a:p>
            <a:r>
              <a:rPr lang="en-US" sz="9600" dirty="0" smtClean="0">
                <a:solidFill>
                  <a:srgbClr val="FFFF00"/>
                </a:solidFill>
                <a:latin typeface="Broadway" pitchFamily="82" charset="0"/>
              </a:rPr>
              <a:t>Coherentism</a:t>
            </a:r>
            <a:endParaRPr lang="en-US" sz="9600" dirty="0">
              <a:solidFill>
                <a:srgbClr val="FFFF00"/>
              </a:solidFill>
              <a:latin typeface="Broadway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62400"/>
            <a:ext cx="9144000" cy="28956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n-US" sz="4800" b="1" dirty="0" smtClean="0"/>
          </a:p>
          <a:p>
            <a:r>
              <a:rPr lang="en-US" sz="4800" b="1" dirty="0" smtClean="0"/>
              <a:t>A theory of Justification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204365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95600"/>
          </a:xfrm>
          <a:solidFill>
            <a:schemeClr val="accent5"/>
          </a:solidFill>
        </p:spPr>
        <p:txBody>
          <a:bodyPr/>
          <a:lstStyle/>
          <a:p>
            <a:r>
              <a:rPr lang="en-US" sz="6600" b="1" dirty="0" smtClean="0">
                <a:solidFill>
                  <a:schemeClr val="bg1">
                    <a:lumMod val="95000"/>
                  </a:schemeClr>
                </a:solidFill>
              </a:rPr>
              <a:t>Compromise position: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6000" b="1" dirty="0" smtClean="0"/>
              <a:t>Founda-coherentism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39624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Doxastic Basicality 			– 	OK</a:t>
            </a:r>
          </a:p>
          <a:p>
            <a:pPr marL="514350" indent="-514350" algn="l">
              <a:buAutoNum type="arabicPeriod"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Epistemic Basicality 		– 	Not OK</a:t>
            </a:r>
          </a:p>
          <a:p>
            <a:pPr marL="514350" indent="-514350" algn="l">
              <a:buAutoNum type="arabicPeriod"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Doxastic Coherentism		-	Not OK</a:t>
            </a:r>
          </a:p>
          <a:p>
            <a:pPr marL="514350" indent="-514350" algn="l">
              <a:buAutoNum type="arabicPeriod"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Dependence Coherentism 	-	OK</a:t>
            </a:r>
          </a:p>
          <a:p>
            <a:pPr marL="514350" indent="-514350" algn="l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07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64820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  <a:latin typeface="Century Gothic" pitchFamily="34" charset="0"/>
              </a:rPr>
              <a:t>All beliefs are symmetrical, belongs to the same category.</a:t>
            </a:r>
            <a:endParaRPr lang="en-US" sz="66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648200"/>
            <a:ext cx="9144000" cy="2209800"/>
          </a:xfrm>
          <a:solidFill>
            <a:srgbClr val="92D050"/>
          </a:solidFill>
        </p:spPr>
        <p:txBody>
          <a:bodyPr>
            <a:normAutofit/>
          </a:bodyPr>
          <a:lstStyle/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sz="6600" b="1" i="1" dirty="0" smtClean="0">
                <a:solidFill>
                  <a:srgbClr val="0070C0"/>
                </a:solidFill>
              </a:rPr>
              <a:t>No Basic belief ( Bb)</a:t>
            </a:r>
          </a:p>
        </p:txBody>
      </p:sp>
    </p:spTree>
    <p:extLst>
      <p:ext uri="{BB962C8B-B14F-4D97-AF65-F5344CB8AC3E}">
        <p14:creationId xmlns:p14="http://schemas.microsoft.com/office/powerpoint/2010/main" val="211168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743199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Doxastic Coherentism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4114800"/>
          </a:xfrm>
          <a:solidFill>
            <a:srgbClr val="002060"/>
          </a:solidFill>
        </p:spPr>
        <p:txBody>
          <a:bodyPr/>
          <a:lstStyle/>
          <a:p>
            <a:r>
              <a:rPr lang="en-US" sz="4800" b="1" dirty="0" smtClean="0"/>
              <a:t>Every justified belief receives its justification from other beliefs in its </a:t>
            </a:r>
          </a:p>
          <a:p>
            <a:r>
              <a:rPr lang="en-US" sz="6600" b="1" dirty="0" smtClean="0">
                <a:solidFill>
                  <a:srgbClr val="FFC000"/>
                </a:solidFill>
              </a:rPr>
              <a:t>epistemic neighborhood</a:t>
            </a:r>
            <a:r>
              <a:rPr lang="en-US" sz="4800" b="1" dirty="0" smtClean="0"/>
              <a:t>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775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OCR A Extended" pitchFamily="50" charset="0"/>
              </a:rPr>
              <a:t>Which beliefs might make up the set of </a:t>
            </a:r>
            <a:r>
              <a:rPr lang="en-US" sz="6000" b="1" dirty="0" smtClean="0">
                <a:solidFill>
                  <a:srgbClr val="00B0F0"/>
                </a:solidFill>
                <a:latin typeface="OCR A Extended" pitchFamily="50" charset="0"/>
              </a:rPr>
              <a:t>justification-conferring </a:t>
            </a:r>
            <a:r>
              <a:rPr lang="en-US" sz="6000" b="1" dirty="0" smtClean="0">
                <a:solidFill>
                  <a:schemeClr val="bg1"/>
                </a:solidFill>
                <a:latin typeface="OCR A Extended" pitchFamily="50" charset="0"/>
              </a:rPr>
              <a:t>neighborhood beliefs?</a:t>
            </a:r>
            <a:endParaRPr lang="en-US" sz="6000" b="1" dirty="0">
              <a:solidFill>
                <a:schemeClr val="bg1"/>
              </a:solidFill>
              <a:latin typeface="OCR A Extende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545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886200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Inference to the best explanation (IBE)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Explanatory Coherence</a:t>
            </a:r>
            <a:endParaRPr lang="en-US" sz="60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en-US" sz="5400" b="1" dirty="0" smtClean="0">
                <a:solidFill>
                  <a:schemeClr val="bg2"/>
                </a:solidFill>
              </a:rPr>
              <a:t>My having (E) is best explained by assuming that (H) is true.</a:t>
            </a:r>
            <a:endParaRPr lang="en-US" sz="5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78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886200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Reliability Coherence</a:t>
            </a:r>
            <a:endParaRPr lang="en-US" sz="60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00400"/>
            <a:ext cx="9144000" cy="3657600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en-US" sz="5400" b="1" dirty="0" smtClean="0">
                <a:solidFill>
                  <a:schemeClr val="bg2"/>
                </a:solidFill>
              </a:rPr>
              <a:t>Experiences like (E) </a:t>
            </a:r>
          </a:p>
          <a:p>
            <a:r>
              <a:rPr lang="en-US" sz="5400" b="1" i="1" dirty="0" smtClean="0">
                <a:solidFill>
                  <a:schemeClr val="bg2"/>
                </a:solidFill>
              </a:rPr>
              <a:t>the hat looks blue to me</a:t>
            </a:r>
            <a:r>
              <a:rPr lang="en-US" sz="5400" b="1" dirty="0" smtClean="0">
                <a:solidFill>
                  <a:schemeClr val="bg2"/>
                </a:solidFill>
              </a:rPr>
              <a:t> </a:t>
            </a:r>
          </a:p>
          <a:p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are (usually) reliable</a:t>
            </a:r>
            <a:endParaRPr lang="en-US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731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7338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Explanatory Coherence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and Reliability Coherence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– both face the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312420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FFFF00"/>
                </a:solidFill>
              </a:rPr>
              <a:t>Circularity Problem</a:t>
            </a:r>
            <a:endParaRPr lang="en-US" sz="9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18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743199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Dependence Coherentism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4114800"/>
          </a:xfrm>
          <a:solidFill>
            <a:srgbClr val="002060"/>
          </a:solidFill>
        </p:spPr>
        <p:txBody>
          <a:bodyPr/>
          <a:lstStyle/>
          <a:p>
            <a:r>
              <a:rPr lang="en-US" sz="4800" b="1" dirty="0" smtClean="0"/>
              <a:t>One’s justification for believing P1 depends on justification one has for believing some further propositions P2, P3, P4, … </a:t>
            </a:r>
            <a:r>
              <a:rPr lang="en-US" sz="4800" b="1" dirty="0" err="1" smtClean="0"/>
              <a:t>Pn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98338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8862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Dependence Coherentism</a:t>
            </a:r>
            <a:r>
              <a:rPr lang="en-US" sz="4800" b="1" dirty="0" smtClean="0">
                <a:solidFill>
                  <a:srgbClr val="002060"/>
                </a:solidFill>
              </a:rPr>
              <a:t> allows the possibility that a belief is justified, not by receiving any of its justification from other beliefs, 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FF00"/>
                </a:solidFill>
              </a:rPr>
              <a:t>but solely by suitable perceptual experiences </a:t>
            </a:r>
            <a:r>
              <a:rPr lang="en-US" sz="6600" dirty="0" smtClean="0">
                <a:solidFill>
                  <a:srgbClr val="92D050"/>
                </a:solidFill>
              </a:rPr>
              <a:t>and memory contents.</a:t>
            </a:r>
            <a:endParaRPr lang="en-US" sz="6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06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159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Coherentism</vt:lpstr>
      <vt:lpstr>All beliefs are symmetrical, belongs to the same category.</vt:lpstr>
      <vt:lpstr>Doxastic Coherentism</vt:lpstr>
      <vt:lpstr>Which beliefs might make up the set of justification-conferring neighborhood beliefs?</vt:lpstr>
      <vt:lpstr>Inference to the best explanation (IBE) Explanatory Coherence</vt:lpstr>
      <vt:lpstr>Reliability Coherence</vt:lpstr>
      <vt:lpstr>Explanatory Coherence  and Reliability Coherence   – both face the </vt:lpstr>
      <vt:lpstr>Dependence Coherentism</vt:lpstr>
      <vt:lpstr>Dependence Coherentism allows the possibility that a belief is justified, not by receiving any of its justification from other beliefs, </vt:lpstr>
      <vt:lpstr>Compromise position:  Founda-coherentism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Coherentism</dc:title>
  <dc:creator>Personal</dc:creator>
  <cp:lastModifiedBy>Personal</cp:lastModifiedBy>
  <cp:revision>10</cp:revision>
  <dcterms:created xsi:type="dcterms:W3CDTF">2012-05-28T15:53:49Z</dcterms:created>
  <dcterms:modified xsi:type="dcterms:W3CDTF">2012-05-28T17:42:54Z</dcterms:modified>
</cp:coreProperties>
</file>