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C68B-1967-4ED7-AEAF-9D7629AA15A3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F4B0-C5BA-482B-B6BA-552FE3593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8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C68B-1967-4ED7-AEAF-9D7629AA15A3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F4B0-C5BA-482B-B6BA-552FE3593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6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C68B-1967-4ED7-AEAF-9D7629AA15A3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F4B0-C5BA-482B-B6BA-552FE3593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22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C68B-1967-4ED7-AEAF-9D7629AA15A3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F4B0-C5BA-482B-B6BA-552FE3593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11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C68B-1967-4ED7-AEAF-9D7629AA15A3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F4B0-C5BA-482B-B6BA-552FE3593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19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C68B-1967-4ED7-AEAF-9D7629AA15A3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F4B0-C5BA-482B-B6BA-552FE3593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4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C68B-1967-4ED7-AEAF-9D7629AA15A3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F4B0-C5BA-482B-B6BA-552FE3593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7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C68B-1967-4ED7-AEAF-9D7629AA15A3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F4B0-C5BA-482B-B6BA-552FE3593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4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C68B-1967-4ED7-AEAF-9D7629AA15A3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F4B0-C5BA-482B-B6BA-552FE3593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9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C68B-1967-4ED7-AEAF-9D7629AA15A3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F4B0-C5BA-482B-B6BA-552FE3593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02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C68B-1967-4ED7-AEAF-9D7629AA15A3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F4B0-C5BA-482B-B6BA-552FE3593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0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5C68B-1967-4ED7-AEAF-9D7629AA15A3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7F4B0-C5BA-482B-B6BA-552FE3593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2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68759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Problems with Foudationalism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5445224"/>
          </a:xfrm>
          <a:solidFill>
            <a:schemeClr val="accent4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n-US" sz="5400" i="1" dirty="0" smtClean="0">
                <a:solidFill>
                  <a:srgbClr val="FF0000"/>
                </a:solidFill>
              </a:rPr>
              <a:t>The </a:t>
            </a:r>
            <a:r>
              <a:rPr lang="en-US" sz="5400" i="1" dirty="0" err="1" smtClean="0">
                <a:solidFill>
                  <a:srgbClr val="FF0000"/>
                </a:solidFill>
              </a:rPr>
              <a:t>Trilema</a:t>
            </a:r>
            <a:r>
              <a:rPr lang="en-US" sz="5400" i="1" dirty="0" smtClean="0">
                <a:solidFill>
                  <a:srgbClr val="FF0000"/>
                </a:solidFill>
              </a:rPr>
              <a:t>:</a:t>
            </a:r>
            <a:endParaRPr lang="en-US" sz="8000" i="1" dirty="0" smtClean="0">
              <a:solidFill>
                <a:srgbClr val="FF0000"/>
              </a:solidFill>
            </a:endParaRPr>
          </a:p>
          <a:p>
            <a:r>
              <a:rPr lang="en-US" sz="8800" b="1" dirty="0" smtClean="0">
                <a:solidFill>
                  <a:srgbClr val="FFFF00"/>
                </a:solidFill>
              </a:rPr>
              <a:t>Circularity </a:t>
            </a:r>
            <a:r>
              <a:rPr lang="en-US" sz="8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or</a:t>
            </a:r>
            <a:r>
              <a:rPr lang="en-US" sz="8800" b="1" dirty="0" smtClean="0">
                <a:solidFill>
                  <a:srgbClr val="FFFF00"/>
                </a:solidFill>
              </a:rPr>
              <a:t> Infinity </a:t>
            </a:r>
            <a:r>
              <a:rPr lang="en-US" sz="8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or</a:t>
            </a:r>
            <a:r>
              <a:rPr lang="en-US" sz="8800" b="1" dirty="0" smtClean="0">
                <a:solidFill>
                  <a:srgbClr val="FFFF00"/>
                </a:solidFill>
              </a:rPr>
              <a:t> Contradiction?</a:t>
            </a:r>
            <a:endParaRPr lang="en-US" sz="8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801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/>
          </a:solidFill>
        </p:spPr>
        <p:txBody>
          <a:bodyPr/>
          <a:lstStyle/>
          <a:p>
            <a:r>
              <a:rPr lang="en-US" sz="80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The regress problem</a:t>
            </a:r>
            <a:endParaRPr lang="en-US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b="1" dirty="0" smtClean="0"/>
              <a:t>What is the solution?</a:t>
            </a:r>
          </a:p>
          <a:p>
            <a:pPr marL="0" indent="0" algn="ctr">
              <a:buNone/>
            </a:pPr>
            <a:r>
              <a:rPr lang="en-US" sz="7200" b="1" dirty="0" smtClean="0">
                <a:solidFill>
                  <a:schemeClr val="accent1">
                    <a:lumMod val="75000"/>
                  </a:schemeClr>
                </a:solidFill>
                <a:latin typeface="AR BLANCA" pitchFamily="2" charset="0"/>
              </a:rPr>
              <a:t>Regress argument?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dirty="0" smtClean="0"/>
              <a:t>Which leads to Foundationalism? </a:t>
            </a:r>
          </a:p>
          <a:p>
            <a:pPr marL="0" indent="0" algn="ctr">
              <a:buNone/>
            </a:pPr>
            <a:r>
              <a:rPr lang="en-US" dirty="0" smtClean="0"/>
              <a:t>Or </a:t>
            </a:r>
          </a:p>
          <a:p>
            <a:pPr marL="0" indent="0" algn="ctr">
              <a:buNone/>
            </a:pPr>
            <a:r>
              <a:rPr lang="en-US" sz="11500" dirty="0" err="1" smtClean="0">
                <a:solidFill>
                  <a:schemeClr val="accent3">
                    <a:lumMod val="50000"/>
                  </a:schemeClr>
                </a:solidFill>
                <a:latin typeface="AR BERKLEY" pitchFamily="2" charset="0"/>
              </a:rPr>
              <a:t>Infinitism</a:t>
            </a:r>
            <a:r>
              <a:rPr lang="en-US" sz="11500" dirty="0" smtClean="0">
                <a:solidFill>
                  <a:schemeClr val="accent3">
                    <a:lumMod val="50000"/>
                  </a:schemeClr>
                </a:solidFill>
                <a:latin typeface="AR BERKLEY" pitchFamily="2" charset="0"/>
              </a:rPr>
              <a:t>?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 BERKLE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17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Question of Contact with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6000" b="1" i="1" dirty="0" smtClean="0">
                <a:solidFill>
                  <a:srgbClr val="FFFF00"/>
                </a:solidFill>
              </a:rPr>
              <a:t>reality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75578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rgbClr val="0070C0"/>
                </a:solidFill>
              </a:rPr>
              <a:t>Is </a:t>
            </a:r>
            <a:r>
              <a:rPr lang="en-US" sz="4800" b="1" dirty="0" smtClean="0">
                <a:solidFill>
                  <a:srgbClr val="0070C0"/>
                </a:solidFill>
              </a:rPr>
              <a:t>there any </a:t>
            </a:r>
            <a:r>
              <a:rPr lang="en-US" sz="4400" b="1" dirty="0" smtClean="0">
                <a:solidFill>
                  <a:srgbClr val="FFFF00"/>
                </a:solidFill>
              </a:rPr>
              <a:t>logical guarantee</a:t>
            </a:r>
            <a:r>
              <a:rPr lang="en-US" sz="4800" b="1" dirty="0" smtClean="0">
                <a:solidFill>
                  <a:srgbClr val="0070C0"/>
                </a:solidFill>
              </a:rPr>
              <a:t> of the contact with the concerned reality?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4800" b="1" dirty="0" smtClean="0">
                <a:solidFill>
                  <a:srgbClr val="0070C0"/>
                </a:solidFill>
              </a:rPr>
              <a:t>Basic </a:t>
            </a:r>
            <a:r>
              <a:rPr lang="en-US" sz="4800" b="1" dirty="0" smtClean="0">
                <a:solidFill>
                  <a:srgbClr val="0070C0"/>
                </a:solidFill>
              </a:rPr>
              <a:t>beliefs has to be certain. But are the basic beliefs </a:t>
            </a:r>
            <a:r>
              <a:rPr lang="en-US" sz="4800" b="1" dirty="0" smtClean="0">
                <a:solidFill>
                  <a:srgbClr val="FFFF00"/>
                </a:solidFill>
              </a:rPr>
              <a:t>infallible</a:t>
            </a:r>
            <a:r>
              <a:rPr lang="en-US" sz="4800" b="1" dirty="0" smtClean="0">
                <a:solidFill>
                  <a:srgbClr val="0070C0"/>
                </a:solidFill>
              </a:rPr>
              <a:t> too?</a:t>
            </a:r>
            <a:endParaRPr lang="en-US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660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68759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Problems with Coherentism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5445224"/>
          </a:xfrm>
          <a:solidFill>
            <a:schemeClr val="accent4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n-US" sz="8800" i="1" dirty="0" smtClean="0">
                <a:solidFill>
                  <a:srgbClr val="FF0000"/>
                </a:solidFill>
              </a:rPr>
              <a:t>The </a:t>
            </a:r>
            <a:r>
              <a:rPr lang="en-US" sz="8800" i="1" dirty="0" err="1" smtClean="0">
                <a:solidFill>
                  <a:srgbClr val="FF0000"/>
                </a:solidFill>
              </a:rPr>
              <a:t>Dilema</a:t>
            </a:r>
            <a:r>
              <a:rPr lang="en-US" sz="8800" i="1" dirty="0" smtClean="0">
                <a:solidFill>
                  <a:srgbClr val="FF0000"/>
                </a:solidFill>
              </a:rPr>
              <a:t>:</a:t>
            </a:r>
            <a:endParaRPr lang="en-US" sz="16600" i="1" dirty="0" smtClean="0">
              <a:solidFill>
                <a:srgbClr val="FF0000"/>
              </a:solidFill>
            </a:endParaRPr>
          </a:p>
          <a:p>
            <a:r>
              <a:rPr lang="en-US" sz="11500" b="1" dirty="0" smtClean="0">
                <a:solidFill>
                  <a:srgbClr val="FFFF00"/>
                </a:solidFill>
              </a:rPr>
              <a:t>The fact? </a:t>
            </a:r>
            <a:r>
              <a:rPr lang="en-US" sz="115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or </a:t>
            </a:r>
            <a:r>
              <a:rPr lang="en-US" sz="11500" b="1" dirty="0" smtClean="0">
                <a:solidFill>
                  <a:srgbClr val="FFFF00"/>
                </a:solidFill>
              </a:rPr>
              <a:t> The justified?</a:t>
            </a:r>
            <a:endParaRPr lang="en-US" sz="199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30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3">
                    <a:lumMod val="50000"/>
                  </a:schemeClr>
                </a:solidFill>
              </a:rPr>
              <a:t>Is there no necessary truth? </a:t>
            </a:r>
            <a:endParaRPr lang="en-US" sz="6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chemeClr val="accent3">
                    <a:lumMod val="50000"/>
                  </a:schemeClr>
                </a:solidFill>
              </a:rPr>
              <a:t>Independence </a:t>
            </a:r>
            <a:r>
              <a:rPr lang="en-US" sz="6000" b="1" dirty="0" err="1" smtClean="0">
                <a:solidFill>
                  <a:schemeClr val="accent3">
                    <a:lumMod val="50000"/>
                  </a:schemeClr>
                </a:solidFill>
              </a:rPr>
              <a:t>foudationalism</a:t>
            </a:r>
            <a:r>
              <a:rPr lang="en-US" sz="6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sz="6000" b="1" dirty="0" err="1" smtClean="0">
                <a:solidFill>
                  <a:schemeClr val="accent3">
                    <a:lumMod val="50000"/>
                  </a:schemeClr>
                </a:solidFill>
              </a:rPr>
              <a:t>vs</a:t>
            </a:r>
            <a:r>
              <a:rPr lang="en-US" sz="6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sz="6000" b="1" dirty="0" smtClean="0">
                <a:solidFill>
                  <a:schemeClr val="accent3">
                    <a:lumMod val="50000"/>
                  </a:schemeClr>
                </a:solidFill>
              </a:rPr>
              <a:t>Dependence coherentism</a:t>
            </a:r>
            <a:endParaRPr lang="en-US" sz="6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84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800" b="1" dirty="0" smtClean="0">
                <a:solidFill>
                  <a:srgbClr val="002060"/>
                </a:solidFill>
              </a:rPr>
              <a:t>The</a:t>
            </a:r>
            <a:r>
              <a:rPr lang="en-US" sz="13800" b="1" dirty="0" smtClean="0">
                <a:solidFill>
                  <a:srgbClr val="00206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sz="13800" b="1" dirty="0" smtClean="0">
                <a:solidFill>
                  <a:srgbClr val="002060"/>
                </a:solidFill>
              </a:rPr>
              <a:t>isolation objection</a:t>
            </a:r>
            <a:endParaRPr lang="en-US" sz="13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03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90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 BERKLEY</vt:lpstr>
      <vt:lpstr>AR BLANCA</vt:lpstr>
      <vt:lpstr>Arial</vt:lpstr>
      <vt:lpstr>Calibri</vt:lpstr>
      <vt:lpstr>Office Theme</vt:lpstr>
      <vt:lpstr>Problems with Foudationalism</vt:lpstr>
      <vt:lpstr>The regress problem</vt:lpstr>
      <vt:lpstr>Question of Contact with  reality</vt:lpstr>
      <vt:lpstr>Problems with Coherentism</vt:lpstr>
      <vt:lpstr>Is there no necessary truth?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Problems with Foudationalism</dc:title>
  <dc:creator>Windows User</dc:creator>
  <cp:lastModifiedBy>User</cp:lastModifiedBy>
  <cp:revision>7</cp:revision>
  <dcterms:created xsi:type="dcterms:W3CDTF">2012-07-02T14:09:18Z</dcterms:created>
  <dcterms:modified xsi:type="dcterms:W3CDTF">2015-04-06T16:28:28Z</dcterms:modified>
</cp:coreProperties>
</file>