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2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4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2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5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7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3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0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7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4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9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7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6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E846-F7C5-4BBB-B9E7-C67464511396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2B5F-2853-4D7A-97AD-1CA837FE7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1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sz="7200" b="1" dirty="0" smtClean="0"/>
              <a:t>What is AI?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AI is a branch of applied philosophy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733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sz="7200" b="1" dirty="0" smtClean="0"/>
              <a:t>AI is related with Metaphysics, Epistemology, </a:t>
            </a:r>
            <a:br>
              <a:rPr lang="en-US" sz="7200" b="1" dirty="0" smtClean="0"/>
            </a:br>
            <a:r>
              <a:rPr lang="en-US" sz="7200" b="1" dirty="0" smtClean="0"/>
              <a:t>Logic &amp; Ethics.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837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7200" b="1" dirty="0" smtClean="0"/>
              <a:t>In this paper we shall discuss only the issues related with </a:t>
            </a:r>
            <a:r>
              <a:rPr lang="en-US" sz="11500" b="1" dirty="0" smtClean="0"/>
              <a:t>Epistemology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6331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Definitions of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000" b="1" dirty="0" smtClean="0"/>
              <a:t>Acting humanly: The Turing Test Approach</a:t>
            </a:r>
          </a:p>
          <a:p>
            <a:pPr marL="514350" indent="-514350">
              <a:buAutoNum type="arabicPeriod"/>
            </a:pPr>
            <a:r>
              <a:rPr lang="en-US" sz="4000" b="1" dirty="0" smtClean="0"/>
              <a:t>Thinking humanly: The Cognitive modeling approach.</a:t>
            </a:r>
          </a:p>
          <a:p>
            <a:pPr marL="514350" indent="-514350">
              <a:buAutoNum type="arabicPeriod"/>
            </a:pPr>
            <a:r>
              <a:rPr lang="en-US" sz="4000" b="1" dirty="0" smtClean="0"/>
              <a:t>Thinking rationally: The “laws of thought” approach.</a:t>
            </a:r>
          </a:p>
          <a:p>
            <a:pPr marL="514350" indent="-514350">
              <a:buAutoNum type="arabicPeriod"/>
            </a:pPr>
            <a:r>
              <a:rPr lang="en-US" sz="4000" b="1" dirty="0" smtClean="0"/>
              <a:t>Acting rationally: The rational agent approach.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4101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The Foundations of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800" b="1" dirty="0" smtClean="0"/>
              <a:t>   Issues of core philosophy. </a:t>
            </a:r>
          </a:p>
          <a:p>
            <a:pPr marL="514350" indent="-514350">
              <a:buAutoNum type="arabicPeriod"/>
            </a:pPr>
            <a:r>
              <a:rPr lang="en-US" sz="4800" b="1" dirty="0" smtClean="0"/>
              <a:t>   Mathematics</a:t>
            </a:r>
          </a:p>
          <a:p>
            <a:pPr marL="514350" indent="-514350">
              <a:buAutoNum type="arabicPeriod"/>
            </a:pPr>
            <a:r>
              <a:rPr lang="en-US" sz="4800" b="1" dirty="0" smtClean="0"/>
              <a:t>   Economics</a:t>
            </a:r>
          </a:p>
          <a:p>
            <a:pPr marL="514350" indent="-514350">
              <a:buAutoNum type="arabicPeriod"/>
            </a:pPr>
            <a:r>
              <a:rPr lang="en-US" sz="4800" b="1" dirty="0" smtClean="0"/>
              <a:t>   Neuroscience</a:t>
            </a:r>
          </a:p>
          <a:p>
            <a:pPr marL="514350" indent="-514350">
              <a:buAutoNum type="arabicPeriod"/>
            </a:pPr>
            <a:r>
              <a:rPr lang="en-US" sz="4800" b="1" dirty="0" smtClean="0"/>
              <a:t>   Psychology</a:t>
            </a:r>
          </a:p>
          <a:p>
            <a:pPr marL="514350" indent="-514350">
              <a:buAutoNum type="arabicPeriod"/>
            </a:pPr>
            <a:r>
              <a:rPr lang="en-US" sz="4800" b="1" dirty="0" smtClean="0"/>
              <a:t>   Linguistics</a:t>
            </a:r>
          </a:p>
        </p:txBody>
      </p:sp>
    </p:spTree>
    <p:extLst>
      <p:ext uri="{BB962C8B-B14F-4D97-AF65-F5344CB8AC3E}">
        <p14:creationId xmlns:p14="http://schemas.microsoft.com/office/powerpoint/2010/main" val="335717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Issues of Core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/>
              <a:t>Can formal rules be used to draw valid conclusions?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4400" b="1" dirty="0" smtClean="0"/>
              <a:t>How does the mental mind arise from a physical brain?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4400" b="1" dirty="0" smtClean="0"/>
              <a:t>Where does knowledge come from?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4400" b="1" dirty="0" smtClean="0"/>
              <a:t>How do knowledge lead to action?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9879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 b="1" dirty="0" smtClean="0"/>
              <a:t>Concerned philosophical start-ups: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b="1" dirty="0" err="1" smtClean="0"/>
              <a:t>Machanicism</a:t>
            </a:r>
            <a:r>
              <a:rPr lang="en-US" b="1" dirty="0" smtClean="0"/>
              <a:t>: </a:t>
            </a:r>
            <a:r>
              <a:rPr lang="en-US" b="1" dirty="0" err="1" smtClean="0"/>
              <a:t>Aristotlean</a:t>
            </a:r>
            <a:r>
              <a:rPr lang="en-US" b="1" dirty="0" smtClean="0"/>
              <a:t> logic – syllogism or proper reasoning.</a:t>
            </a:r>
          </a:p>
          <a:p>
            <a:pPr marL="0" indent="0">
              <a:buNone/>
            </a:pPr>
            <a:endParaRPr lang="en-US" sz="1050" b="1" dirty="0" smtClean="0"/>
          </a:p>
          <a:p>
            <a:r>
              <a:rPr lang="en-US" b="1" dirty="0" smtClean="0"/>
              <a:t>Ramon Lull (d. 1315) – Concept wheels.</a:t>
            </a:r>
          </a:p>
          <a:p>
            <a:pPr marL="0" indent="0">
              <a:buNone/>
            </a:pPr>
            <a:endParaRPr lang="en-US" sz="1200" b="1" dirty="0" smtClean="0"/>
          </a:p>
          <a:p>
            <a:r>
              <a:rPr lang="en-US" b="1" dirty="0" smtClean="0"/>
              <a:t>Thomas Hobbes (d. 1679) – reasoning  is actually computing, adding and subtracting.</a:t>
            </a:r>
          </a:p>
          <a:p>
            <a:pPr marL="0" indent="0">
              <a:buNone/>
            </a:pPr>
            <a:endParaRPr lang="en-US" sz="1200" b="1" dirty="0" smtClean="0"/>
          </a:p>
          <a:p>
            <a:r>
              <a:rPr lang="en-US" b="1" dirty="0" smtClean="0"/>
              <a:t>G. W. Leibnitz (d. 1716) – built mechanical device that carry out operations on concepts rather than numbers.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991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 b="1" dirty="0" smtClean="0"/>
              <a:t>Concerned philosophical theories: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Cartesian Dualism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b="1" dirty="0" smtClean="0"/>
              <a:t>Materialism and the question of freedom of will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b="1" dirty="0" smtClean="0"/>
              <a:t>Source of Knowledge - Empiricism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b="1" dirty="0" smtClean="0"/>
              <a:t>Humean Induction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b="1" dirty="0" smtClean="0"/>
              <a:t>Logical positivism and observation sentences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b="1" dirty="0" err="1" smtClean="0"/>
              <a:t>Carnap</a:t>
            </a:r>
            <a:r>
              <a:rPr lang="en-US" b="1" dirty="0" smtClean="0"/>
              <a:t> and </a:t>
            </a:r>
            <a:r>
              <a:rPr lang="en-US" b="1" dirty="0" err="1" smtClean="0"/>
              <a:t>Hempel’s</a:t>
            </a:r>
            <a:r>
              <a:rPr lang="en-US" b="1" dirty="0" smtClean="0"/>
              <a:t> Confirmation theory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b="1" dirty="0" smtClean="0"/>
              <a:t>Knowledge and action: means-ends controversy</a:t>
            </a:r>
          </a:p>
        </p:txBody>
      </p:sp>
    </p:spTree>
    <p:extLst>
      <p:ext uri="{BB962C8B-B14F-4D97-AF65-F5344CB8AC3E}">
        <p14:creationId xmlns:p14="http://schemas.microsoft.com/office/powerpoint/2010/main" val="229769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222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is AI?  AI is a branch of applied philosophy</vt:lpstr>
      <vt:lpstr>AI is related with Metaphysics, Epistemology,  Logic &amp; Ethics.</vt:lpstr>
      <vt:lpstr>In this paper we shall discuss only the issues related with Epistemology</vt:lpstr>
      <vt:lpstr>Definitions of AI</vt:lpstr>
      <vt:lpstr>The Foundations of AI</vt:lpstr>
      <vt:lpstr>Issues of Core Philosophy</vt:lpstr>
      <vt:lpstr>Concerned philosophical start-ups:</vt:lpstr>
      <vt:lpstr>Concerned philosophical theories: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AI?  AI is a branch of applied philosophy</dc:title>
  <dc:creator>Windows User</dc:creator>
  <cp:lastModifiedBy>Windows User</cp:lastModifiedBy>
  <cp:revision>6</cp:revision>
  <dcterms:created xsi:type="dcterms:W3CDTF">2012-07-02T02:15:10Z</dcterms:created>
  <dcterms:modified xsi:type="dcterms:W3CDTF">2012-07-02T05:33:55Z</dcterms:modified>
</cp:coreProperties>
</file>